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0" r:id="rId1"/>
  </p:sldMasterIdLst>
  <p:notesMasterIdLst>
    <p:notesMasterId r:id="rId16"/>
  </p:notesMasterIdLst>
  <p:sldIdLst>
    <p:sldId id="278" r:id="rId2"/>
    <p:sldId id="279" r:id="rId3"/>
    <p:sldId id="280" r:id="rId4"/>
    <p:sldId id="281" r:id="rId5"/>
    <p:sldId id="284" r:id="rId6"/>
    <p:sldId id="282" r:id="rId7"/>
    <p:sldId id="285" r:id="rId8"/>
    <p:sldId id="287" r:id="rId9"/>
    <p:sldId id="288" r:id="rId10"/>
    <p:sldId id="289" r:id="rId11"/>
    <p:sldId id="290" r:id="rId12"/>
    <p:sldId id="291" r:id="rId13"/>
    <p:sldId id="292" r:id="rId14"/>
    <p:sldId id="293"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9"/>
    <p:restoredTop sz="94577" autoAdjust="0"/>
  </p:normalViewPr>
  <p:slideViewPr>
    <p:cSldViewPr snapToGrid="0" snapToObjects="1">
      <p:cViewPr varScale="1">
        <p:scale>
          <a:sx n="116" d="100"/>
          <a:sy n="116" d="100"/>
        </p:scale>
        <p:origin x="408" y="19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2400"/>
            </a:lvl1pPr>
          </a:lstStyle>
          <a:p>
            <a:r>
              <a:rPr lang="en-US" dirty="0"/>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dirty="0"/>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2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PRESENTATION TITLE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Mirjam Nilsson​</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419</Words>
  <Application>Microsoft Macintosh PowerPoint</Application>
  <PresentationFormat>Widescreen</PresentationFormat>
  <Paragraphs>130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Sabon Next LT</vt:lpstr>
      <vt:lpstr>Office Theme</vt:lpstr>
      <vt:lpstr>PRESENTATION TITLE </vt:lpstr>
      <vt:lpstr>AGENDA</vt:lpstr>
      <vt:lpstr>Introduction</vt:lpstr>
      <vt:lpstr>PRIMARY GOALS</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2022-08-11T21:37:00Z</dcterms:created>
  <dcterms:modified xsi:type="dcterms:W3CDTF">2023-07-31T13:27:05Z</dcterms:modified>
</cp:coreProperties>
</file>